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6" r:id="rId22"/>
    <p:sldId id="281" r:id="rId23"/>
    <p:sldId id="282" r:id="rId24"/>
    <p:sldId id="280" r:id="rId25"/>
    <p:sldId id="283" r:id="rId26"/>
    <p:sldId id="277" r:id="rId27"/>
    <p:sldId id="279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804845-8E4D-46C2-9F3A-94482F810590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F97BED-553E-4CCC-A006-FAE7FC3A82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akecentral.com/t/682196/icing-a-cak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9ihgih0hlaA#t=176s" TargetMode="External"/><Relationship Id="rId2" Type="http://schemas.openxmlformats.org/officeDocument/2006/relationships/hyperlink" Target="http://www.youtube.com/watch?v=nfbJI7QdJ0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o9jOkRIqtM" TargetMode="External"/><Relationship Id="rId3" Type="http://schemas.openxmlformats.org/officeDocument/2006/relationships/hyperlink" Target="http://www.youtube.com/watch?feature=player_detailpage&amp;v=9ihgih0hlaA#t=22s" TargetMode="External"/><Relationship Id="rId7" Type="http://schemas.openxmlformats.org/officeDocument/2006/relationships/hyperlink" Target="http://www.youtube.com/watch?v=S5iQH3WUHm0" TargetMode="External"/><Relationship Id="rId2" Type="http://schemas.openxmlformats.org/officeDocument/2006/relationships/hyperlink" Target="http://www.youtube.com/user/SeriousCakes#p/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hSmYvl3dQ0" TargetMode="External"/><Relationship Id="rId5" Type="http://schemas.openxmlformats.org/officeDocument/2006/relationships/hyperlink" Target="http://www.youtube.com/watch?v=4dYkId1ABB4" TargetMode="External"/><Relationship Id="rId4" Type="http://schemas.openxmlformats.org/officeDocument/2006/relationships/hyperlink" Target="http://www.youtube.com/watch?v=l4_mNcsN5o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V2DZDuv9X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kesaplent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708476"/>
            <a:ext cx="3810000" cy="1702160"/>
          </a:xfrm>
        </p:spPr>
        <p:txBody>
          <a:bodyPr>
            <a:noAutofit/>
          </a:bodyPr>
          <a:lstStyle/>
          <a:p>
            <a:r>
              <a:rPr lang="en-US" dirty="0" smtClean="0"/>
              <a:t>Cake Decorating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Stephanie Erwin</a:t>
            </a:r>
          </a:p>
          <a:p>
            <a:r>
              <a:rPr lang="en-US" dirty="0" smtClean="0"/>
              <a:t>cakesaplenty.com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Basics</a:t>
            </a:r>
          </a:p>
          <a:p>
            <a:pPr lvl="1"/>
            <a:r>
              <a:rPr lang="en-US" sz="3200" dirty="0" smtClean="0"/>
              <a:t>Supplies</a:t>
            </a:r>
          </a:p>
          <a:p>
            <a:pPr lvl="1"/>
            <a:r>
              <a:rPr lang="en-US" sz="3200" dirty="0" smtClean="0"/>
              <a:t>Leveling</a:t>
            </a:r>
          </a:p>
          <a:p>
            <a:pPr lvl="1"/>
            <a:r>
              <a:rPr lang="en-US" sz="3200" dirty="0" smtClean="0"/>
              <a:t>Crumb-coating</a:t>
            </a:r>
          </a:p>
          <a:p>
            <a:pPr lvl="1"/>
            <a:r>
              <a:rPr lang="en-US" sz="3200" dirty="0" smtClean="0"/>
              <a:t>Icing</a:t>
            </a:r>
          </a:p>
          <a:p>
            <a:pPr lvl="1"/>
            <a:r>
              <a:rPr lang="en-US" sz="3200" dirty="0" smtClean="0"/>
              <a:t>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7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Decorating!</a:t>
            </a:r>
          </a:p>
          <a:p>
            <a:pPr lvl="1"/>
            <a:r>
              <a:rPr lang="en-US" sz="3200" dirty="0" smtClean="0"/>
              <a:t>Borders</a:t>
            </a:r>
          </a:p>
          <a:p>
            <a:pPr lvl="1"/>
            <a:r>
              <a:rPr lang="en-US" sz="3200" dirty="0" smtClean="0"/>
              <a:t>Ideas</a:t>
            </a:r>
            <a:endParaRPr lang="en-US" sz="3200" dirty="0"/>
          </a:p>
          <a:p>
            <a:pPr lvl="1"/>
            <a:r>
              <a:rPr lang="en-US" sz="3200" dirty="0" smtClean="0"/>
              <a:t>Buttercream Transfers</a:t>
            </a:r>
          </a:p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My supplies:</a:t>
            </a:r>
            <a:r>
              <a:rPr lang="en-US" dirty="0"/>
              <a:t> tips/bags, bench scrapper, fondant letters, spatulas, turntable,  leveler (serrated knife should be a bread cutting knife, less harsh than a bigger tooth serrated knife),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b="1" dirty="0" smtClean="0"/>
              <a:t>Your supplies</a:t>
            </a:r>
            <a:r>
              <a:rPr lang="en-US" b="1" dirty="0"/>
              <a:t>: </a:t>
            </a:r>
            <a:r>
              <a:rPr lang="en-US" dirty="0"/>
              <a:t> Tip, bags, cake form, bench  scrapper, plastic spoon, paper towels, </a:t>
            </a:r>
            <a:r>
              <a:rPr lang="en-US" dirty="0" smtClean="0"/>
              <a:t>copies,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Freeze </a:t>
            </a:r>
            <a:r>
              <a:rPr lang="en-US" sz="2800" dirty="0"/>
              <a:t>your cakes long enough to get them </a:t>
            </a:r>
            <a:r>
              <a:rPr lang="en-US" sz="2800" dirty="0" smtClean="0"/>
              <a:t>firm</a:t>
            </a:r>
          </a:p>
          <a:p>
            <a:r>
              <a:rPr lang="en-US" sz="2800" dirty="0" smtClean="0"/>
              <a:t>Helps </a:t>
            </a:r>
            <a:r>
              <a:rPr lang="en-US" sz="2800" dirty="0"/>
              <a:t>prevent them from </a:t>
            </a:r>
            <a:r>
              <a:rPr lang="en-US" sz="2800" dirty="0" smtClean="0"/>
              <a:t>tearing as you are leveling</a:t>
            </a:r>
          </a:p>
          <a:p>
            <a:r>
              <a:rPr lang="en-US" sz="2800" dirty="0" smtClean="0"/>
              <a:t>Freeze </a:t>
            </a:r>
            <a:r>
              <a:rPr lang="en-US" sz="2800" dirty="0"/>
              <a:t>them </a:t>
            </a:r>
            <a:r>
              <a:rPr lang="en-US" sz="2800" i="1" dirty="0"/>
              <a:t>after</a:t>
            </a:r>
            <a:r>
              <a:rPr lang="en-US" sz="2800" dirty="0"/>
              <a:t> you have leveled </a:t>
            </a:r>
            <a:r>
              <a:rPr lang="en-US" sz="2800" dirty="0" smtClean="0"/>
              <a:t>them and it will help when you are handling them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/>
          <a:lstStyle/>
          <a:p>
            <a:r>
              <a:rPr lang="en-US" sz="3600" dirty="0"/>
              <a:t>3 ways</a:t>
            </a:r>
            <a:r>
              <a:rPr lang="en-US" sz="3600" dirty="0" smtClean="0"/>
              <a:t>…</a:t>
            </a:r>
          </a:p>
          <a:p>
            <a:pPr lvl="1"/>
            <a:r>
              <a:rPr lang="en-US" sz="3200" dirty="0" smtClean="0"/>
              <a:t>With a cake leveler</a:t>
            </a:r>
          </a:p>
          <a:p>
            <a:pPr lvl="1"/>
            <a:r>
              <a:rPr lang="en-US" sz="3200" dirty="0" smtClean="0"/>
              <a:t>With a knife </a:t>
            </a:r>
            <a:r>
              <a:rPr lang="en-US" sz="3200" dirty="0"/>
              <a:t>outside </a:t>
            </a:r>
            <a:r>
              <a:rPr lang="en-US" sz="3200" dirty="0" smtClean="0"/>
              <a:t>of the pan</a:t>
            </a:r>
          </a:p>
          <a:p>
            <a:pPr lvl="1"/>
            <a:r>
              <a:rPr lang="en-US" sz="3200" dirty="0" smtClean="0"/>
              <a:t>While </a:t>
            </a:r>
            <a:r>
              <a:rPr lang="en-US" sz="3200" dirty="0"/>
              <a:t>inside </a:t>
            </a:r>
            <a:r>
              <a:rPr lang="en-US" sz="3200" dirty="0" smtClean="0"/>
              <a:t>the pan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Crumb-coating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Use the largest tip you have to put a </a:t>
            </a:r>
            <a:r>
              <a:rPr lang="en-US" sz="2800" dirty="0" smtClean="0"/>
              <a:t>border around the edge of your layers</a:t>
            </a:r>
          </a:p>
          <a:p>
            <a:r>
              <a:rPr lang="en-US" sz="2800" dirty="0" smtClean="0"/>
              <a:t>Then, simply </a:t>
            </a:r>
            <a:r>
              <a:rPr lang="en-US" sz="2800" dirty="0"/>
              <a:t>fill </a:t>
            </a:r>
            <a:r>
              <a:rPr lang="en-US" sz="2800" dirty="0" smtClean="0"/>
              <a:t>them in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the same on the </a:t>
            </a:r>
            <a:r>
              <a:rPr lang="en-US" sz="2800" dirty="0" smtClean="0"/>
              <a:t>sides—this will help </a:t>
            </a:r>
            <a:r>
              <a:rPr lang="en-US" sz="2800" dirty="0"/>
              <a:t>you </a:t>
            </a:r>
            <a:r>
              <a:rPr lang="en-US" sz="2800" dirty="0" smtClean="0"/>
              <a:t>not </a:t>
            </a:r>
            <a:r>
              <a:rPr lang="en-US" sz="2800" dirty="0"/>
              <a:t>pull crumbs into the </a:t>
            </a:r>
            <a:r>
              <a:rPr lang="en-US" sz="2800" dirty="0" smtClean="0"/>
              <a:t>icing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0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Different </a:t>
            </a:r>
            <a:r>
              <a:rPr lang="en-US" sz="3900" dirty="0"/>
              <a:t>types of </a:t>
            </a:r>
            <a:r>
              <a:rPr lang="en-US" sz="3900" dirty="0" smtClean="0"/>
              <a:t>icing:</a:t>
            </a:r>
          </a:p>
          <a:p>
            <a:pPr lvl="1"/>
            <a:r>
              <a:rPr lang="en-US" sz="3500" dirty="0" smtClean="0"/>
              <a:t>SMBC</a:t>
            </a:r>
          </a:p>
          <a:p>
            <a:pPr lvl="1"/>
            <a:r>
              <a:rPr lang="en-US" sz="3500" dirty="0" smtClean="0"/>
              <a:t>IMBC</a:t>
            </a:r>
          </a:p>
          <a:p>
            <a:pPr lvl="1"/>
            <a:r>
              <a:rPr lang="en-US" sz="3500" dirty="0" smtClean="0"/>
              <a:t>TBC</a:t>
            </a:r>
          </a:p>
          <a:p>
            <a:pPr lvl="2"/>
            <a:r>
              <a:rPr lang="en-US" sz="3500" dirty="0" smtClean="0"/>
              <a:t>Crusting </a:t>
            </a:r>
            <a:r>
              <a:rPr lang="en-US" sz="3500" dirty="0"/>
              <a:t>and </a:t>
            </a:r>
            <a:r>
              <a:rPr lang="en-US" sz="3500" dirty="0" smtClean="0"/>
              <a:t>non-crusting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Icing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Website: CakeCentral.com</a:t>
            </a:r>
          </a:p>
          <a:p>
            <a:pPr algn="ctr"/>
            <a:endParaRPr lang="en-US" dirty="0" smtClean="0">
              <a:hlinkClick r:id="rId2"/>
            </a:endParaRPr>
          </a:p>
          <a:p>
            <a:pPr marL="68580" indent="0" algn="ctr">
              <a:buNone/>
            </a:pPr>
            <a:r>
              <a:rPr lang="en-US" sz="2000" dirty="0" smtClean="0">
                <a:hlinkClick r:id="rId2"/>
              </a:rPr>
              <a:t>http://cakecentral.com/t/682196/icing-a-cake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Buttercream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3200" dirty="0" smtClean="0"/>
              <a:t>- 2 </a:t>
            </a:r>
            <a:r>
              <a:rPr lang="en-US" sz="3200" dirty="0"/>
              <a:t>cups of butter</a:t>
            </a:r>
            <a:br>
              <a:rPr lang="en-US" sz="3200" dirty="0"/>
            </a:br>
            <a:r>
              <a:rPr lang="en-US" sz="3200" dirty="0" smtClean="0"/>
              <a:t>- 2 </a:t>
            </a:r>
            <a:r>
              <a:rPr lang="en-US" sz="3200" dirty="0"/>
              <a:t>cups of hi </a:t>
            </a:r>
            <a:r>
              <a:rPr lang="en-US" sz="3200" dirty="0" smtClean="0"/>
              <a:t>ratio shortening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Flavorings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- 4 pounds </a:t>
            </a:r>
            <a:r>
              <a:rPr lang="en-US" sz="3200" dirty="0"/>
              <a:t>of confectioners’ sugar </a:t>
            </a:r>
            <a:r>
              <a:rPr lang="en-US" sz="3200" dirty="0" smtClean="0"/>
              <a:t>10x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- 3 </a:t>
            </a:r>
            <a:r>
              <a:rPr lang="en-US" sz="3200" dirty="0"/>
              <a:t>tablespoons of hot water</a:t>
            </a:r>
            <a:r>
              <a:rPr lang="en-US" sz="2800" dirty="0"/>
              <a:t> (depending on the weather)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</a:t>
            </a:r>
            <a:r>
              <a:rPr lang="en-US" sz="3200" dirty="0" smtClean="0"/>
              <a:t>your cake is multi-tier </a:t>
            </a:r>
            <a:r>
              <a:rPr lang="en-US" sz="3200" dirty="0"/>
              <a:t>you need 4 supports </a:t>
            </a:r>
            <a:r>
              <a:rPr lang="en-US" sz="3200" dirty="0" smtClean="0"/>
              <a:t>per tier and a </a:t>
            </a:r>
            <a:r>
              <a:rPr lang="en-US" sz="3200" dirty="0"/>
              <a:t>dowel down the center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Use wooden dowels for supports</a:t>
            </a:r>
          </a:p>
          <a:p>
            <a:pPr lvl="1"/>
            <a:r>
              <a:rPr lang="en-US" sz="2800" dirty="0" smtClean="0"/>
              <a:t>Can use jumbo straws as 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88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got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817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Decorating: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>
                <a:hlinkClick r:id="rId2"/>
              </a:rPr>
              <a:t>Video: Using a Star Tip</a:t>
            </a: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>
                <a:hlinkClick r:id="rId3"/>
              </a:rPr>
              <a:t>Video: Another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Decorating:Ideas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Lots of Tutorials!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Candlewicking</a:t>
            </a:r>
            <a:endParaRPr lang="en-US" sz="2800" dirty="0" smtClean="0"/>
          </a:p>
          <a:p>
            <a:r>
              <a:rPr lang="en-US" sz="2800" dirty="0" smtClean="0"/>
              <a:t>Vertical </a:t>
            </a:r>
            <a:r>
              <a:rPr lang="en-US" sz="2800" dirty="0"/>
              <a:t>ruffle </a:t>
            </a:r>
            <a:r>
              <a:rPr lang="en-US" sz="2800" dirty="0">
                <a:hlinkClick r:id="rId4"/>
              </a:rPr>
              <a:t>part </a:t>
            </a:r>
            <a:r>
              <a:rPr lang="en-US" sz="2800" dirty="0"/>
              <a:t>1 and </a:t>
            </a:r>
            <a:r>
              <a:rPr lang="en-US" sz="2800" dirty="0">
                <a:hlinkClick r:id="rId5"/>
              </a:rPr>
              <a:t>part </a:t>
            </a:r>
            <a:r>
              <a:rPr lang="en-US" sz="2800" dirty="0" smtClean="0"/>
              <a:t>2</a:t>
            </a:r>
            <a:endParaRPr lang="en-US" sz="2800" dirty="0"/>
          </a:p>
          <a:p>
            <a:r>
              <a:rPr lang="en-US" sz="2800" dirty="0" smtClean="0">
                <a:hlinkClick r:id="rId6"/>
              </a:rPr>
              <a:t>Stacked </a:t>
            </a:r>
            <a:r>
              <a:rPr lang="en-US" sz="2800" dirty="0" smtClean="0"/>
              <a:t>ruffle</a:t>
            </a:r>
            <a:endParaRPr lang="en-US" sz="2800" dirty="0"/>
          </a:p>
          <a:p>
            <a:r>
              <a:rPr lang="en-US" sz="2800" dirty="0" smtClean="0">
                <a:hlinkClick r:id="rId7"/>
              </a:rPr>
              <a:t>Rose </a:t>
            </a:r>
            <a:r>
              <a:rPr lang="en-US" sz="2800" dirty="0" smtClean="0"/>
              <a:t>cake</a:t>
            </a:r>
          </a:p>
          <a:p>
            <a:r>
              <a:rPr lang="en-US" sz="2800" dirty="0" smtClean="0">
                <a:hlinkClick r:id="rId8"/>
              </a:rPr>
              <a:t>Chantilly </a:t>
            </a:r>
            <a:r>
              <a:rPr lang="en-US" sz="2800" dirty="0" smtClean="0"/>
              <a:t>cake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2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024744" cy="800100"/>
          </a:xfrm>
        </p:spPr>
        <p:txBody>
          <a:bodyPr/>
          <a:lstStyle/>
          <a:p>
            <a:r>
              <a:rPr lang="en-US" dirty="0" smtClean="0"/>
              <a:t>Candlewicking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93" b="4856"/>
          <a:stretch/>
        </p:blipFill>
        <p:spPr>
          <a:xfrm>
            <a:off x="2209800" y="1476126"/>
            <a:ext cx="4724400" cy="46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3124200" cy="1447800"/>
          </a:xfrm>
        </p:spPr>
        <p:txBody>
          <a:bodyPr/>
          <a:lstStyle/>
          <a:p>
            <a:r>
              <a:rPr lang="en-US" dirty="0" smtClean="0"/>
              <a:t>Sample Rose Cake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5800"/>
            <a:ext cx="4070747" cy="5427663"/>
          </a:xfrm>
        </p:spPr>
      </p:pic>
    </p:spTree>
    <p:extLst>
      <p:ext uri="{BB962C8B-B14F-4D97-AF65-F5344CB8AC3E}">
        <p14:creationId xmlns:p14="http://schemas.microsoft.com/office/powerpoint/2010/main" val="1547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2864"/>
          </a:xfrm>
        </p:spPr>
        <p:txBody>
          <a:bodyPr/>
          <a:lstStyle/>
          <a:p>
            <a:r>
              <a:rPr lang="en-US" dirty="0" smtClean="0"/>
              <a:t>Decorate the Inside!!</a:t>
            </a:r>
            <a:endParaRPr lang="en-US" dirty="0"/>
          </a:p>
        </p:txBody>
      </p:sp>
      <p:pic>
        <p:nvPicPr>
          <p:cNvPr id="1026" name="Picture 2" descr="C:\Users\Parents\Downloads\339190_10150287933193077_754837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846233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2842710" cy="2057400"/>
          </a:xfrm>
        </p:spPr>
        <p:txBody>
          <a:bodyPr/>
          <a:lstStyle/>
          <a:p>
            <a:pPr algn="ctr"/>
            <a:r>
              <a:rPr lang="en-US" dirty="0" smtClean="0"/>
              <a:t>Flowers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Ribbon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457375" cy="5943168"/>
          </a:xfrm>
        </p:spPr>
      </p:pic>
    </p:spTree>
    <p:extLst>
      <p:ext uri="{BB962C8B-B14F-4D97-AF65-F5344CB8AC3E}">
        <p14:creationId xmlns:p14="http://schemas.microsoft.com/office/powerpoint/2010/main" val="2775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Decorating: Buttercream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sz="3600" dirty="0" smtClean="0">
              <a:hlinkClick r:id="rId2"/>
            </a:endParaRPr>
          </a:p>
          <a:p>
            <a:pPr marL="68580" indent="0" algn="ctr">
              <a:buNone/>
            </a:pPr>
            <a:endParaRPr lang="en-US" sz="3600" dirty="0">
              <a:hlinkClick r:id="rId2"/>
            </a:endParaRPr>
          </a:p>
          <a:p>
            <a:pPr marL="68580" indent="0" algn="ctr">
              <a:buNone/>
            </a:pPr>
            <a:r>
              <a:rPr lang="en-US" sz="3600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 smtClean="0"/>
              <a:t>Sample BCT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14400"/>
            <a:ext cx="4000500" cy="5334000"/>
          </a:xfrm>
        </p:spPr>
      </p:pic>
    </p:spTree>
    <p:extLst>
      <p:ext uri="{BB962C8B-B14F-4D97-AF65-F5344CB8AC3E}">
        <p14:creationId xmlns:p14="http://schemas.microsoft.com/office/powerpoint/2010/main" val="19689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US" sz="3200" dirty="0" smtClean="0"/>
          </a:p>
          <a:p>
            <a:pPr marL="68580" indent="0" algn="ctr">
              <a:buNone/>
            </a:pPr>
            <a:r>
              <a:rPr lang="en-US" sz="3200" dirty="0" smtClean="0"/>
              <a:t>Stephanie Erwin</a:t>
            </a:r>
          </a:p>
          <a:p>
            <a:pPr marL="68580" indent="0" algn="ctr">
              <a:buNone/>
            </a:pPr>
            <a:r>
              <a:rPr lang="en-US" sz="3200" dirty="0"/>
              <a:t>stephanie@cakesaplenty.com</a:t>
            </a:r>
          </a:p>
          <a:p>
            <a:pPr marL="68580" indent="0" algn="ctr">
              <a:buNone/>
            </a:pPr>
            <a:r>
              <a:rPr lang="en-US" sz="3200" dirty="0" smtClean="0">
                <a:hlinkClick r:id="rId2"/>
              </a:rPr>
              <a:t>www.cakesaplenty.com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16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cake!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9966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722864"/>
          </a:xfrm>
        </p:spPr>
        <p:txBody>
          <a:bodyPr/>
          <a:lstStyle/>
          <a:p>
            <a:r>
              <a:rPr lang="en-US" dirty="0" smtClean="0"/>
              <a:t>My second try!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8500" y="199390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35840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Getting better…3</a:t>
            </a:r>
            <a:r>
              <a:rPr lang="en-US" baseline="30000" dirty="0" smtClean="0"/>
              <a:t>rd</a:t>
            </a:r>
            <a:r>
              <a:rPr lang="en-US" dirty="0" smtClean="0"/>
              <a:t> cake!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947833" cy="4460875"/>
          </a:xfrm>
        </p:spPr>
      </p:pic>
    </p:spTree>
    <p:extLst>
      <p:ext uri="{BB962C8B-B14F-4D97-AF65-F5344CB8AC3E}">
        <p14:creationId xmlns:p14="http://schemas.microsoft.com/office/powerpoint/2010/main" val="169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722864"/>
          </a:xfrm>
        </p:spPr>
        <p:txBody>
          <a:bodyPr/>
          <a:lstStyle/>
          <a:p>
            <a:r>
              <a:rPr lang="en-US" dirty="0" smtClean="0"/>
              <a:t>Four with Fondant!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55833" cy="4841875"/>
          </a:xfrm>
        </p:spPr>
      </p:pic>
    </p:spTree>
    <p:extLst>
      <p:ext uri="{BB962C8B-B14F-4D97-AF65-F5344CB8AC3E}">
        <p14:creationId xmlns:p14="http://schemas.microsoft.com/office/powerpoint/2010/main" val="26814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722864"/>
          </a:xfrm>
        </p:spPr>
        <p:txBody>
          <a:bodyPr/>
          <a:lstStyle/>
          <a:p>
            <a:r>
              <a:rPr lang="en-US" dirty="0" smtClean="0"/>
              <a:t>Fun with Five!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1499" y="1926101"/>
            <a:ext cx="5045605" cy="3784204"/>
          </a:xfrm>
        </p:spPr>
      </p:pic>
    </p:spTree>
    <p:extLst>
      <p:ext uri="{BB962C8B-B14F-4D97-AF65-F5344CB8AC3E}">
        <p14:creationId xmlns:p14="http://schemas.microsoft.com/office/powerpoint/2010/main" val="35613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birthday cake for the kids!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354233" cy="4765675"/>
          </a:xfrm>
        </p:spPr>
      </p:pic>
    </p:spTree>
    <p:extLst>
      <p:ext uri="{BB962C8B-B14F-4D97-AF65-F5344CB8AC3E}">
        <p14:creationId xmlns:p14="http://schemas.microsoft.com/office/powerpoint/2010/main" val="14881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4 months later…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577127" cy="4114800"/>
          </a:xfrm>
        </p:spPr>
      </p:pic>
    </p:spTree>
    <p:extLst>
      <p:ext uri="{BB962C8B-B14F-4D97-AF65-F5344CB8AC3E}">
        <p14:creationId xmlns:p14="http://schemas.microsoft.com/office/powerpoint/2010/main" val="34161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340</Words>
  <Application>Microsoft Office PowerPoint</Application>
  <PresentationFormat>On-screen Show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Austin</vt:lpstr>
      <vt:lpstr>Cake Decorating 101</vt:lpstr>
      <vt:lpstr>How I got started…</vt:lpstr>
      <vt:lpstr>My first cake!</vt:lpstr>
      <vt:lpstr>My second try!</vt:lpstr>
      <vt:lpstr>Getting better…3rd cake!</vt:lpstr>
      <vt:lpstr>Four with Fondant!</vt:lpstr>
      <vt:lpstr>Fun with Five!</vt:lpstr>
      <vt:lpstr>My birthday cake for the kids!</vt:lpstr>
      <vt:lpstr>4 months later…</vt:lpstr>
      <vt:lpstr>Our Agenda</vt:lpstr>
      <vt:lpstr>Our Agenda</vt:lpstr>
      <vt:lpstr>Basics: Supplies</vt:lpstr>
      <vt:lpstr>Basics: Leveling</vt:lpstr>
      <vt:lpstr>Leveling cont…</vt:lpstr>
      <vt:lpstr>Basics: Crumb-coating</vt:lpstr>
      <vt:lpstr>Basics: Icing</vt:lpstr>
      <vt:lpstr>Basics: Icing cont…</vt:lpstr>
      <vt:lpstr>Buttercream Recipe</vt:lpstr>
      <vt:lpstr>Basics: Structure</vt:lpstr>
      <vt:lpstr>Decorating: Borders</vt:lpstr>
      <vt:lpstr>Decorating:Ideas</vt:lpstr>
      <vt:lpstr>Candlewicking</vt:lpstr>
      <vt:lpstr>Sample Rose Cake</vt:lpstr>
      <vt:lpstr>Decorate the Inside!!</vt:lpstr>
      <vt:lpstr>Flowers &amp; Ribbon</vt:lpstr>
      <vt:lpstr>Decorating: Buttercream Transfers</vt:lpstr>
      <vt:lpstr>Sample BCT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Cake Decorating 101</dc:title>
  <dc:creator>Parents</dc:creator>
  <cp:lastModifiedBy>Parents</cp:lastModifiedBy>
  <cp:revision>23</cp:revision>
  <dcterms:created xsi:type="dcterms:W3CDTF">2013-06-17T21:29:52Z</dcterms:created>
  <dcterms:modified xsi:type="dcterms:W3CDTF">2013-06-17T22:43:23Z</dcterms:modified>
</cp:coreProperties>
</file>